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3"/>
  </p:sldMasterIdLst>
  <p:notesMasterIdLst>
    <p:notesMasterId r:id="rId13"/>
  </p:notesMasterIdLst>
  <p:sldIdLst>
    <p:sldId id="264" r:id="rId4"/>
    <p:sldId id="270" r:id="rId5"/>
    <p:sldId id="271" r:id="rId6"/>
    <p:sldId id="272" r:id="rId7"/>
    <p:sldId id="261" r:id="rId8"/>
    <p:sldId id="274" r:id="rId9"/>
    <p:sldId id="275" r:id="rId10"/>
    <p:sldId id="273" r:id="rId11"/>
    <p:sldId id="269" r:id="rId12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C06B"/>
    <a:srgbClr val="9FC8CC"/>
    <a:srgbClr val="F88D2F"/>
    <a:srgbClr val="F69616"/>
    <a:srgbClr val="F6801E"/>
    <a:srgbClr val="99CCFF"/>
    <a:srgbClr val="4B7C20"/>
    <a:srgbClr val="5A8E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397" autoAdjust="0"/>
    <p:restoredTop sz="94660"/>
  </p:normalViewPr>
  <p:slideViewPr>
    <p:cSldViewPr snapToGrid="0" snapToObjects="1">
      <p:cViewPr varScale="1">
        <p:scale>
          <a:sx n="72" d="100"/>
          <a:sy n="72" d="100"/>
        </p:scale>
        <p:origin x="1494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ECBC9A2C-ED24-47DE-B74B-E3FECA2B817D}" type="datetimeFigureOut">
              <a:rPr lang="es-ES"/>
              <a:pPr>
                <a:defRPr/>
              </a:pPr>
              <a:t>22/03/2016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s-ES" noProof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/>
              <a:t>Haga clic para modificar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19C10A6A-D903-443F-8AD0-391A125977D2}" type="slidenum">
              <a:rPr lang="es-ES" altLang="es-ES"/>
              <a:pPr/>
              <a:t>‹Nº›</a:t>
            </a:fld>
            <a:endParaRPr lang="es-ES" alt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1 Marcador de imagen de diapositiva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2 Marcador de notas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s-ES" altLang="es-ES"/>
          </a:p>
        </p:txBody>
      </p:sp>
      <p:sp>
        <p:nvSpPr>
          <p:cNvPr id="16388" name="3 Marcador de número de diapositiva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FBE29725-5E12-4691-961B-376E90C47F8F}" type="slidenum">
              <a:rPr lang="es-ES" altLang="es-ES"/>
              <a:pPr/>
              <a:t>9</a:t>
            </a:fld>
            <a:endParaRPr lang="es-ES" altLang="es-E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8A45E3-6466-45F7-AE88-14EA74D77E33}" type="datetimeFigureOut">
              <a:rPr lang="en-US" altLang="es-ES"/>
              <a:pPr>
                <a:defRPr/>
              </a:pPr>
              <a:t>3/22/2016</a:t>
            </a:fld>
            <a:endParaRPr lang="en-US" alt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5F94688-114E-42FB-9176-F7FD63E61B65}" type="slidenum">
              <a:rPr lang="en-US" altLang="es-ES"/>
              <a:pPr/>
              <a:t>‹Nº›</a:t>
            </a:fld>
            <a:endParaRPr lang="en-US" altLang="es-ES"/>
          </a:p>
        </p:txBody>
      </p:sp>
    </p:spTree>
    <p:extLst>
      <p:ext uri="{BB962C8B-B14F-4D97-AF65-F5344CB8AC3E}">
        <p14:creationId xmlns:p14="http://schemas.microsoft.com/office/powerpoint/2010/main" val="1625015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C05F00-2AF2-48FA-ACFE-EBEF6134A0E5}" type="datetimeFigureOut">
              <a:rPr lang="en-US" altLang="es-ES"/>
              <a:pPr>
                <a:defRPr/>
              </a:pPr>
              <a:t>3/22/2016</a:t>
            </a:fld>
            <a:endParaRPr lang="en-US" alt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C4ADE82-B750-4405-9CCB-4F4BFD645852}" type="slidenum">
              <a:rPr lang="en-US" altLang="es-ES"/>
              <a:pPr/>
              <a:t>‹Nº›</a:t>
            </a:fld>
            <a:endParaRPr lang="en-US" altLang="es-ES"/>
          </a:p>
        </p:txBody>
      </p:sp>
    </p:spTree>
    <p:extLst>
      <p:ext uri="{BB962C8B-B14F-4D97-AF65-F5344CB8AC3E}">
        <p14:creationId xmlns:p14="http://schemas.microsoft.com/office/powerpoint/2010/main" val="1525223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39DFBA-4945-4FBA-9C36-C395BB1F64BE}" type="datetimeFigureOut">
              <a:rPr lang="en-US" altLang="es-ES"/>
              <a:pPr>
                <a:defRPr/>
              </a:pPr>
              <a:t>3/22/2016</a:t>
            </a:fld>
            <a:endParaRPr lang="en-US" alt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58A2D80-4BE6-40CC-A170-02FCA5B290ED}" type="slidenum">
              <a:rPr lang="en-US" altLang="es-ES"/>
              <a:pPr/>
              <a:t>‹Nº›</a:t>
            </a:fld>
            <a:endParaRPr lang="en-US" altLang="es-ES"/>
          </a:p>
        </p:txBody>
      </p:sp>
    </p:spTree>
    <p:extLst>
      <p:ext uri="{BB962C8B-B14F-4D97-AF65-F5344CB8AC3E}">
        <p14:creationId xmlns:p14="http://schemas.microsoft.com/office/powerpoint/2010/main" val="2226288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C2F62C-615C-4882-B8C4-29D12AC51DD0}" type="datetimeFigureOut">
              <a:rPr lang="en-US" altLang="es-ES"/>
              <a:pPr>
                <a:defRPr/>
              </a:pPr>
              <a:t>3/22/2016</a:t>
            </a:fld>
            <a:endParaRPr lang="en-US" alt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9528DA1-E27B-44EC-8D86-197970233871}" type="slidenum">
              <a:rPr lang="en-US" altLang="es-ES"/>
              <a:pPr/>
              <a:t>‹Nº›</a:t>
            </a:fld>
            <a:endParaRPr lang="en-US" altLang="es-ES"/>
          </a:p>
        </p:txBody>
      </p:sp>
    </p:spTree>
    <p:extLst>
      <p:ext uri="{BB962C8B-B14F-4D97-AF65-F5344CB8AC3E}">
        <p14:creationId xmlns:p14="http://schemas.microsoft.com/office/powerpoint/2010/main" val="3390112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044A8C-0E34-4A34-8386-42A3D9DD561C}" type="datetimeFigureOut">
              <a:rPr lang="en-US" altLang="es-ES"/>
              <a:pPr>
                <a:defRPr/>
              </a:pPr>
              <a:t>3/22/2016</a:t>
            </a:fld>
            <a:endParaRPr lang="en-US" alt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EDBF700-5E47-4103-9094-D6EF31EADE1B}" type="slidenum">
              <a:rPr lang="en-US" altLang="es-ES"/>
              <a:pPr/>
              <a:t>‹Nº›</a:t>
            </a:fld>
            <a:endParaRPr lang="en-US" altLang="es-ES"/>
          </a:p>
        </p:txBody>
      </p:sp>
    </p:spTree>
    <p:extLst>
      <p:ext uri="{BB962C8B-B14F-4D97-AF65-F5344CB8AC3E}">
        <p14:creationId xmlns:p14="http://schemas.microsoft.com/office/powerpoint/2010/main" val="4285720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AF11BF-326F-437E-8AAD-66A74D487278}" type="datetimeFigureOut">
              <a:rPr lang="en-US" altLang="es-ES"/>
              <a:pPr>
                <a:defRPr/>
              </a:pPr>
              <a:t>3/22/2016</a:t>
            </a:fld>
            <a:endParaRPr lang="en-US" altLang="es-ES"/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s-ES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4421633-175A-4E70-B297-72B9B4D7748D}" type="slidenum">
              <a:rPr lang="en-US" altLang="es-ES"/>
              <a:pPr/>
              <a:t>‹Nº›</a:t>
            </a:fld>
            <a:endParaRPr lang="en-US" altLang="es-ES"/>
          </a:p>
        </p:txBody>
      </p:sp>
    </p:spTree>
    <p:extLst>
      <p:ext uri="{BB962C8B-B14F-4D97-AF65-F5344CB8AC3E}">
        <p14:creationId xmlns:p14="http://schemas.microsoft.com/office/powerpoint/2010/main" val="236797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19C1C4-23C2-4C6F-87CB-8ED003E71F63}" type="datetimeFigureOut">
              <a:rPr lang="en-US" altLang="es-ES"/>
              <a:pPr>
                <a:defRPr/>
              </a:pPr>
              <a:t>3/22/2016</a:t>
            </a:fld>
            <a:endParaRPr lang="en-US" altLang="es-ES"/>
          </a:p>
        </p:txBody>
      </p:sp>
      <p:sp>
        <p:nvSpPr>
          <p:cNvPr id="8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s-ES"/>
          </a:p>
        </p:txBody>
      </p:sp>
      <p:sp>
        <p:nvSpPr>
          <p:cNvPr id="9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45D28C-E6D2-422F-B137-51E9C2B896B1}" type="slidenum">
              <a:rPr lang="en-US" altLang="es-ES"/>
              <a:pPr/>
              <a:t>‹Nº›</a:t>
            </a:fld>
            <a:endParaRPr lang="en-US" altLang="es-ES"/>
          </a:p>
        </p:txBody>
      </p:sp>
    </p:spTree>
    <p:extLst>
      <p:ext uri="{BB962C8B-B14F-4D97-AF65-F5344CB8AC3E}">
        <p14:creationId xmlns:p14="http://schemas.microsoft.com/office/powerpoint/2010/main" val="3634324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8B2774-A3E3-4456-AB7D-B2EB08AEF646}" type="datetimeFigureOut">
              <a:rPr lang="en-US" altLang="es-ES"/>
              <a:pPr>
                <a:defRPr/>
              </a:pPr>
              <a:t>3/22/2016</a:t>
            </a:fld>
            <a:endParaRPr lang="en-US" altLang="es-ES"/>
          </a:p>
        </p:txBody>
      </p:sp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s-ES"/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327AB2A-F5AB-4C1F-A32D-0A31672BFC26}" type="slidenum">
              <a:rPr lang="en-US" altLang="es-ES"/>
              <a:pPr/>
              <a:t>‹Nº›</a:t>
            </a:fld>
            <a:endParaRPr lang="en-US" altLang="es-ES"/>
          </a:p>
        </p:txBody>
      </p:sp>
    </p:spTree>
    <p:extLst>
      <p:ext uri="{BB962C8B-B14F-4D97-AF65-F5344CB8AC3E}">
        <p14:creationId xmlns:p14="http://schemas.microsoft.com/office/powerpoint/2010/main" val="2857405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24FAB4-D526-4BB4-885E-59FC13315259}" type="datetimeFigureOut">
              <a:rPr lang="en-US" altLang="es-ES"/>
              <a:pPr>
                <a:defRPr/>
              </a:pPr>
              <a:t>3/22/2016</a:t>
            </a:fld>
            <a:endParaRPr lang="en-US" altLang="es-ES"/>
          </a:p>
        </p:txBody>
      </p:sp>
      <p:sp>
        <p:nvSpPr>
          <p:cNvPr id="3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s-ES"/>
          </a:p>
        </p:txBody>
      </p:sp>
      <p:sp>
        <p:nvSpPr>
          <p:cNvPr id="4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746F240-0217-4BED-83B7-87CCA67FE554}" type="slidenum">
              <a:rPr lang="en-US" altLang="es-ES"/>
              <a:pPr/>
              <a:t>‹Nº›</a:t>
            </a:fld>
            <a:endParaRPr lang="en-US" altLang="es-ES"/>
          </a:p>
        </p:txBody>
      </p:sp>
    </p:spTree>
    <p:extLst>
      <p:ext uri="{BB962C8B-B14F-4D97-AF65-F5344CB8AC3E}">
        <p14:creationId xmlns:p14="http://schemas.microsoft.com/office/powerpoint/2010/main" val="2702725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99E46F-E66D-4312-B874-987590348602}" type="datetimeFigureOut">
              <a:rPr lang="en-US" altLang="es-ES"/>
              <a:pPr>
                <a:defRPr/>
              </a:pPr>
              <a:t>3/22/2016</a:t>
            </a:fld>
            <a:endParaRPr lang="en-US" altLang="es-ES"/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s-ES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43F90A-4CF8-4DB3-8765-1FCF5D456C6C}" type="slidenum">
              <a:rPr lang="en-US" altLang="es-ES"/>
              <a:pPr/>
              <a:t>‹Nº›</a:t>
            </a:fld>
            <a:endParaRPr lang="en-US" altLang="es-ES"/>
          </a:p>
        </p:txBody>
      </p:sp>
    </p:spTree>
    <p:extLst>
      <p:ext uri="{BB962C8B-B14F-4D97-AF65-F5344CB8AC3E}">
        <p14:creationId xmlns:p14="http://schemas.microsoft.com/office/powerpoint/2010/main" val="3297188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E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AEB368-CEB1-4AC1-B193-6BF8AC86AB27}" type="datetimeFigureOut">
              <a:rPr lang="en-US" altLang="es-ES"/>
              <a:pPr>
                <a:defRPr/>
              </a:pPr>
              <a:t>3/22/2016</a:t>
            </a:fld>
            <a:endParaRPr lang="en-US" altLang="es-ES"/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s-ES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9E8FE37-DAFE-413F-83E6-9915FCEFED82}" type="slidenum">
              <a:rPr lang="en-US" altLang="es-ES"/>
              <a:pPr/>
              <a:t>‹Nº›</a:t>
            </a:fld>
            <a:endParaRPr lang="en-US" altLang="es-ES"/>
          </a:p>
        </p:txBody>
      </p:sp>
    </p:spTree>
    <p:extLst>
      <p:ext uri="{BB962C8B-B14F-4D97-AF65-F5344CB8AC3E}">
        <p14:creationId xmlns:p14="http://schemas.microsoft.com/office/powerpoint/2010/main" val="3477882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1 Marcador de título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ES"/>
              <a:t>Haga clic para modificar el estilo de título del patrón</a:t>
            </a:r>
          </a:p>
        </p:txBody>
      </p:sp>
      <p:sp>
        <p:nvSpPr>
          <p:cNvPr id="1027" name="2 Marcador de texto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ES"/>
              <a:t>Haga clic para modificar el estilo de texto del patrón</a:t>
            </a:r>
          </a:p>
          <a:p>
            <a:pPr lvl="1"/>
            <a:r>
              <a:rPr lang="es-ES" altLang="es-ES"/>
              <a:t>Segundo nivel</a:t>
            </a:r>
          </a:p>
          <a:p>
            <a:pPr lvl="2"/>
            <a:r>
              <a:rPr lang="es-ES" altLang="es-ES"/>
              <a:t>Tercer nivel</a:t>
            </a:r>
          </a:p>
          <a:p>
            <a:pPr lvl="3"/>
            <a:r>
              <a:rPr lang="es-ES" altLang="es-ES"/>
              <a:t>Cuarto nivel</a:t>
            </a:r>
          </a:p>
          <a:p>
            <a:pPr lvl="4"/>
            <a:r>
              <a:rPr lang="es-ES" alt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48F7402-C4B5-4EE8-8F7C-06077E7CBEAE}" type="datetimeFigureOut">
              <a:rPr lang="en-US" altLang="es-ES"/>
              <a:pPr>
                <a:defRPr/>
              </a:pPr>
              <a:t>3/22/2016</a:t>
            </a:fld>
            <a:endParaRPr lang="en-US" alt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s-ES" alt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F61051BD-E93A-4965-99B1-2FFA27B5B243}" type="slidenum">
              <a:rPr lang="en-US" altLang="es-ES"/>
              <a:pPr/>
              <a:t>‹Nº›</a:t>
            </a:fld>
            <a:endParaRPr lang="en-US" alt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file:///D:\Dropbox\4&#186;Curso\TFG%20-%20documentos\hito2\ilos%20android%202016-03-22%2001-16-54.mp4" TargetMode="External"/><Relationship Id="rId1" Type="http://schemas.openxmlformats.org/officeDocument/2006/relationships/video" Target="NULL" TargetMode="Externa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4" descr="C:\Users\Roxane\Dropbox\4ºCurso\TFG - documentos\photo-1420161900862-9a86fa1f5c7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35"/>
          <a:stretch>
            <a:fillRect/>
          </a:stretch>
        </p:blipFill>
        <p:spPr bwMode="auto">
          <a:xfrm>
            <a:off x="0" y="-14288"/>
            <a:ext cx="9144000" cy="5761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1 Título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pPr eaLnBrk="1" hangingPunct="1"/>
            <a:r>
              <a:rPr lang="es-ES" altLang="es-ES" sz="7200" dirty="0">
                <a:solidFill>
                  <a:schemeClr val="bg1"/>
                </a:solidFill>
                <a:latin typeface="ADAM.CG PRO" pitchFamily="50" charset="0"/>
              </a:rPr>
              <a:t>MIXEET</a:t>
            </a:r>
          </a:p>
        </p:txBody>
      </p:sp>
      <p:sp>
        <p:nvSpPr>
          <p:cNvPr id="2052" name="3 CuadroTexto"/>
          <p:cNvSpPr txBox="1">
            <a:spLocks noChangeArrowheads="1"/>
          </p:cNvSpPr>
          <p:nvPr/>
        </p:nvSpPr>
        <p:spPr bwMode="auto">
          <a:xfrm>
            <a:off x="4475163" y="6180138"/>
            <a:ext cx="6802437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ES" altLang="es-ES" sz="1600"/>
              <a:t>Aprendizaje Basado en Proyectos – Curso 2014/2015</a:t>
            </a:r>
          </a:p>
        </p:txBody>
      </p:sp>
      <p:sp>
        <p:nvSpPr>
          <p:cNvPr id="2053" name="5 CuadroTexto"/>
          <p:cNvSpPr txBox="1">
            <a:spLocks noChangeArrowheads="1"/>
          </p:cNvSpPr>
          <p:nvPr/>
        </p:nvSpPr>
        <p:spPr bwMode="auto">
          <a:xfrm>
            <a:off x="2992438" y="5927725"/>
            <a:ext cx="680243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ES" altLang="es-ES" sz="1600"/>
              <a:t>Grado en Ingeniería Multimedia – Itinerario de Gestión de Contenidos</a:t>
            </a:r>
          </a:p>
          <a:p>
            <a:pPr>
              <a:spcBef>
                <a:spcPct val="0"/>
              </a:spcBef>
              <a:buFontTx/>
              <a:buNone/>
            </a:pPr>
            <a:endParaRPr lang="es-ES" altLang="es-ES" sz="1600"/>
          </a:p>
        </p:txBody>
      </p:sp>
      <p:sp>
        <p:nvSpPr>
          <p:cNvPr id="2054" name="9 CuadroTexto"/>
          <p:cNvSpPr txBox="1">
            <a:spLocks noChangeArrowheads="1"/>
          </p:cNvSpPr>
          <p:nvPr/>
        </p:nvSpPr>
        <p:spPr bwMode="auto">
          <a:xfrm>
            <a:off x="5227638" y="6434138"/>
            <a:ext cx="6802437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ES" altLang="es-ES" sz="1600"/>
              <a:t>presentado por </a:t>
            </a:r>
            <a:r>
              <a:rPr lang="es-ES" altLang="es-ES" sz="1600">
                <a:solidFill>
                  <a:srgbClr val="F69616"/>
                </a:solidFill>
              </a:rPr>
              <a:t>Roxanne López van Dooren</a:t>
            </a:r>
          </a:p>
        </p:txBody>
      </p:sp>
      <p:sp>
        <p:nvSpPr>
          <p:cNvPr id="2" name="1 CuadroTexto"/>
          <p:cNvSpPr txBox="1"/>
          <p:nvPr/>
        </p:nvSpPr>
        <p:spPr>
          <a:xfrm>
            <a:off x="177800" y="6100763"/>
            <a:ext cx="2244725" cy="5222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s-ES" sz="2800" dirty="0">
                <a:solidFill>
                  <a:schemeClr val="accent6">
                    <a:lumMod val="75000"/>
                  </a:schemeClr>
                </a:solidFill>
              </a:rPr>
              <a:t>HITO 2</a:t>
            </a:r>
          </a:p>
        </p:txBody>
      </p:sp>
      <p:pic>
        <p:nvPicPr>
          <p:cNvPr id="2056" name="Picture 10" descr="C:\Users\Roxane\Documents\Development\mixeet\web\public\assets\logo-w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00" y="185738"/>
            <a:ext cx="1152525" cy="115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2 Rectángulo"/>
          <p:cNvSpPr/>
          <p:nvPr/>
        </p:nvSpPr>
        <p:spPr>
          <a:xfrm>
            <a:off x="7056438" y="473075"/>
            <a:ext cx="1827212" cy="57943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ES" sz="2000" b="1" dirty="0"/>
              <a:t>TRY MIXEET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3551583" cy="6858000"/>
          </a:xfrm>
          <a:prstGeom prst="rect">
            <a:avLst/>
          </a:prstGeom>
          <a:solidFill>
            <a:srgbClr val="F88D2F"/>
          </a:solidFill>
          <a:ln>
            <a:solidFill>
              <a:srgbClr val="F88D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4 CuadroTexto"/>
          <p:cNvSpPr txBox="1"/>
          <p:nvPr/>
        </p:nvSpPr>
        <p:spPr>
          <a:xfrm>
            <a:off x="277872" y="2919636"/>
            <a:ext cx="2995837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s-ES" sz="3800" dirty="0">
                <a:solidFill>
                  <a:schemeClr val="bg1"/>
                </a:solidFill>
                <a:latin typeface="Myriad Pro" panose="020B0503030403020204" pitchFamily="34" charset="0"/>
              </a:rPr>
              <a:t>PUNTO</a:t>
            </a:r>
          </a:p>
          <a:p>
            <a:pPr algn="ctr">
              <a:defRPr/>
            </a:pPr>
            <a:r>
              <a:rPr lang="es-ES" sz="3800" dirty="0">
                <a:solidFill>
                  <a:schemeClr val="bg1"/>
                </a:solidFill>
                <a:latin typeface="Myriad Pro" panose="020B0503030403020204" pitchFamily="34" charset="0"/>
              </a:rPr>
              <a:t> DE </a:t>
            </a:r>
          </a:p>
          <a:p>
            <a:pPr algn="ctr">
              <a:defRPr/>
            </a:pPr>
            <a:r>
              <a:rPr lang="es-ES" sz="3800" dirty="0">
                <a:solidFill>
                  <a:schemeClr val="bg1"/>
                </a:solidFill>
                <a:latin typeface="Myriad Pro" panose="020B0503030403020204" pitchFamily="34" charset="0"/>
              </a:rPr>
              <a:t>CONTROL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213" y="1622128"/>
            <a:ext cx="1153153" cy="1153153"/>
          </a:xfrm>
          <a:prstGeom prst="rect">
            <a:avLst/>
          </a:prstGeom>
        </p:spPr>
      </p:pic>
      <p:sp>
        <p:nvSpPr>
          <p:cNvPr id="8" name="4 CuadroTexto"/>
          <p:cNvSpPr txBox="1"/>
          <p:nvPr/>
        </p:nvSpPr>
        <p:spPr>
          <a:xfrm>
            <a:off x="5772566" y="914242"/>
            <a:ext cx="125246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s-E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ADAM.CG PRO" pitchFamily="50" charset="0"/>
              </a:rPr>
              <a:t>Hito 1</a:t>
            </a:r>
          </a:p>
        </p:txBody>
      </p:sp>
      <p:sp>
        <p:nvSpPr>
          <p:cNvPr id="9" name="2 CuadroTexto"/>
          <p:cNvSpPr txBox="1"/>
          <p:nvPr/>
        </p:nvSpPr>
        <p:spPr>
          <a:xfrm>
            <a:off x="4291083" y="2115062"/>
            <a:ext cx="421819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s-ES" dirty="0"/>
              <a:t>Sistema de acceso – </a:t>
            </a:r>
            <a:r>
              <a:rPr lang="es-ES" dirty="0" err="1"/>
              <a:t>Youtube</a:t>
            </a:r>
            <a:r>
              <a:rPr lang="es-ES" dirty="0"/>
              <a:t> y Google +</a:t>
            </a:r>
            <a:endParaRPr lang="es-ES" dirty="0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s-ES" dirty="0"/>
              <a:t>Geolocalización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dirty="0"/>
              <a:t>- Google </a:t>
            </a:r>
            <a:r>
              <a:rPr lang="es-ES" dirty="0" err="1"/>
              <a:t>Maps</a:t>
            </a:r>
            <a:endParaRPr lang="es-ES" dirty="0"/>
          </a:p>
        </p:txBody>
      </p:sp>
      <p:sp>
        <p:nvSpPr>
          <p:cNvPr id="11" name="4 CuadroTexto"/>
          <p:cNvSpPr txBox="1"/>
          <p:nvPr/>
        </p:nvSpPr>
        <p:spPr>
          <a:xfrm>
            <a:off x="4984062" y="1607499"/>
            <a:ext cx="282947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s-E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DAM.CG PRO" pitchFamily="50" charset="0"/>
              </a:rPr>
              <a:t>Sistemas de Difusión Multimedia</a:t>
            </a:r>
          </a:p>
        </p:txBody>
      </p:sp>
      <p:sp>
        <p:nvSpPr>
          <p:cNvPr id="12" name="4 CuadroTexto"/>
          <p:cNvSpPr txBox="1"/>
          <p:nvPr/>
        </p:nvSpPr>
        <p:spPr>
          <a:xfrm>
            <a:off x="5381627" y="3150468"/>
            <a:ext cx="20409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s-E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DAM.CG PRO" pitchFamily="50" charset="0"/>
              </a:rPr>
              <a:t>Postproducción Digital</a:t>
            </a:r>
          </a:p>
        </p:txBody>
      </p:sp>
      <p:sp>
        <p:nvSpPr>
          <p:cNvPr id="13" name="2 CuadroTexto"/>
          <p:cNvSpPr txBox="1"/>
          <p:nvPr/>
        </p:nvSpPr>
        <p:spPr>
          <a:xfrm>
            <a:off x="4291083" y="3725201"/>
            <a:ext cx="42181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s-ES" dirty="0"/>
              <a:t>Cartel promocional</a:t>
            </a:r>
          </a:p>
        </p:txBody>
      </p:sp>
      <p:sp>
        <p:nvSpPr>
          <p:cNvPr id="14" name="4 CuadroTexto"/>
          <p:cNvSpPr txBox="1"/>
          <p:nvPr/>
        </p:nvSpPr>
        <p:spPr>
          <a:xfrm>
            <a:off x="5471079" y="4505134"/>
            <a:ext cx="18554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s-E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DAM.CG PRO" pitchFamily="50" charset="0"/>
              </a:rPr>
              <a:t>Proyectos Multimedia</a:t>
            </a:r>
          </a:p>
        </p:txBody>
      </p:sp>
      <p:sp>
        <p:nvSpPr>
          <p:cNvPr id="17" name="2 CuadroTexto"/>
          <p:cNvSpPr txBox="1"/>
          <p:nvPr/>
        </p:nvSpPr>
        <p:spPr>
          <a:xfrm>
            <a:off x="4289702" y="5131179"/>
            <a:ext cx="421819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s-ES" dirty="0"/>
              <a:t>Control de versiones con </a:t>
            </a:r>
            <a:r>
              <a:rPr lang="es-ES" dirty="0" err="1"/>
              <a:t>Github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s-ES" dirty="0"/>
              <a:t>Actualización tareas en Project</a:t>
            </a:r>
          </a:p>
        </p:txBody>
      </p:sp>
      <p:pic>
        <p:nvPicPr>
          <p:cNvPr id="18" name="Imagen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0716" y="5951278"/>
            <a:ext cx="694357" cy="69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244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7756" y="-63560"/>
            <a:ext cx="10421225" cy="692156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9338" y="358339"/>
            <a:ext cx="3419061" cy="249319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930" y="3381619"/>
            <a:ext cx="6877878" cy="3242572"/>
          </a:xfrm>
          <a:prstGeom prst="rect">
            <a:avLst/>
          </a:prstGeom>
        </p:spPr>
      </p:pic>
      <p:sp>
        <p:nvSpPr>
          <p:cNvPr id="6" name="Flecha abajo 5"/>
          <p:cNvSpPr/>
          <p:nvPr/>
        </p:nvSpPr>
        <p:spPr>
          <a:xfrm>
            <a:off x="4426226" y="2593114"/>
            <a:ext cx="225287" cy="516834"/>
          </a:xfrm>
          <a:prstGeom prst="downArrow">
            <a:avLst/>
          </a:prstGeom>
          <a:solidFill>
            <a:srgbClr val="F88D2F"/>
          </a:solidFill>
          <a:ln>
            <a:solidFill>
              <a:srgbClr val="F88D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60716" y="5951278"/>
            <a:ext cx="694357" cy="69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434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3551583" cy="6858000"/>
          </a:xfrm>
          <a:prstGeom prst="rect">
            <a:avLst/>
          </a:prstGeom>
          <a:solidFill>
            <a:srgbClr val="9FC8CC"/>
          </a:solidFill>
          <a:ln>
            <a:solidFill>
              <a:srgbClr val="9FC8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4 CuadroTexto"/>
          <p:cNvSpPr txBox="1"/>
          <p:nvPr/>
        </p:nvSpPr>
        <p:spPr>
          <a:xfrm>
            <a:off x="277872" y="3277440"/>
            <a:ext cx="2995837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s-ES" sz="1400" dirty="0">
                <a:solidFill>
                  <a:schemeClr val="bg1"/>
                </a:solidFill>
                <a:latin typeface="Myriad Pro" panose="020B0503030403020204" pitchFamily="34" charset="0"/>
              </a:rPr>
              <a:t>(los grandes </a:t>
            </a:r>
          </a:p>
          <a:p>
            <a:pPr algn="ctr">
              <a:defRPr/>
            </a:pPr>
            <a:r>
              <a:rPr lang="es-ES" sz="1400" dirty="0">
                <a:solidFill>
                  <a:schemeClr val="bg1"/>
                </a:solidFill>
                <a:latin typeface="Myriad Pro" panose="020B0503030403020204" pitchFamily="34" charset="0"/>
              </a:rPr>
              <a:t>cambios del)</a:t>
            </a:r>
          </a:p>
          <a:p>
            <a:pPr algn="ctr">
              <a:defRPr/>
            </a:pPr>
            <a:endParaRPr lang="es-ES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  <a:p>
            <a:pPr algn="ctr">
              <a:defRPr/>
            </a:pPr>
            <a:r>
              <a:rPr lang="es-ES" sz="4400" dirty="0">
                <a:solidFill>
                  <a:schemeClr val="bg1"/>
                </a:solidFill>
                <a:latin typeface="Myriad Pro" panose="020B0503030403020204" pitchFamily="34" charset="0"/>
              </a:rPr>
              <a:t>HITO 2</a:t>
            </a:r>
          </a:p>
          <a:p>
            <a:pPr algn="ctr">
              <a:defRPr/>
            </a:pPr>
            <a:endParaRPr lang="es-ES" sz="38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213" y="1979932"/>
            <a:ext cx="1153153" cy="1153153"/>
          </a:xfrm>
          <a:prstGeom prst="rect">
            <a:avLst/>
          </a:prstGeom>
        </p:spPr>
      </p:pic>
      <p:sp>
        <p:nvSpPr>
          <p:cNvPr id="15" name="2 CuadroTexto"/>
          <p:cNvSpPr txBox="1"/>
          <p:nvPr/>
        </p:nvSpPr>
        <p:spPr>
          <a:xfrm>
            <a:off x="4291083" y="2115062"/>
            <a:ext cx="4218193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s-ES"/>
              <a:t>Separación Backend de Frontend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lang="es-ES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lang="es-ES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s-ES"/>
              <a:t>Traspaso proyecto a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lang="es-ES"/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lang="es-ES"/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s-ES"/>
              <a:t>Visualización WebGL de mallas</a:t>
            </a:r>
          </a:p>
          <a:p>
            <a:pPr>
              <a:defRPr/>
            </a:pPr>
            <a:r>
              <a:rPr lang="es-ES" sz="1400"/>
              <a:t>       (sin materiales, sin luces ni cámara…)</a:t>
            </a:r>
          </a:p>
          <a:p>
            <a:pPr>
              <a:defRPr/>
            </a:pPr>
            <a:endParaRPr lang="es-ES" sz="1400"/>
          </a:p>
          <a:p>
            <a:pPr>
              <a:defRPr/>
            </a:pPr>
            <a:endParaRPr lang="es-ES"/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s-ES"/>
              <a:t>Creación infografía y control de mandos</a:t>
            </a:r>
          </a:p>
          <a:p>
            <a:pPr>
              <a:defRPr/>
            </a:pPr>
            <a:endParaRPr lang="es-ES" sz="1400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7938" y="2880376"/>
            <a:ext cx="1502880" cy="477105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0716" y="5957496"/>
            <a:ext cx="681920" cy="68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393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3748" y="587142"/>
            <a:ext cx="1902309" cy="3381883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3366" y="587142"/>
            <a:ext cx="1902309" cy="3381883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2984" y="587142"/>
            <a:ext cx="1902309" cy="3381883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8747" y="4573598"/>
            <a:ext cx="6251546" cy="1085081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60716" y="5951278"/>
            <a:ext cx="694357" cy="69435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3551583" cy="6858000"/>
          </a:xfrm>
          <a:prstGeom prst="rect">
            <a:avLst/>
          </a:prstGeom>
          <a:solidFill>
            <a:srgbClr val="A4C06B"/>
          </a:solidFill>
          <a:ln>
            <a:solidFill>
              <a:srgbClr val="A4C0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4 CuadroTexto"/>
          <p:cNvSpPr txBox="1"/>
          <p:nvPr/>
        </p:nvSpPr>
        <p:spPr>
          <a:xfrm>
            <a:off x="277872" y="3277440"/>
            <a:ext cx="299583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s-ES" sz="3600" dirty="0">
                <a:solidFill>
                  <a:schemeClr val="bg1"/>
                </a:solidFill>
                <a:latin typeface="Myriad Pro" panose="020B0503030403020204" pitchFamily="34" charset="0"/>
              </a:rPr>
              <a:t>LOS</a:t>
            </a:r>
          </a:p>
          <a:p>
            <a:pPr algn="ctr">
              <a:defRPr/>
            </a:pPr>
            <a:r>
              <a:rPr lang="es-ES" sz="3600" dirty="0">
                <a:solidFill>
                  <a:schemeClr val="bg1"/>
                </a:solidFill>
                <a:latin typeface="Myriad Pro" panose="020B0503030403020204" pitchFamily="34" charset="0"/>
              </a:rPr>
              <a:t>RESULTADOS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9213" y="1979932"/>
            <a:ext cx="1153153" cy="1153153"/>
          </a:xfrm>
          <a:prstGeom prst="rect">
            <a:avLst/>
          </a:prstGeom>
        </p:spPr>
      </p:pic>
      <p:pic>
        <p:nvPicPr>
          <p:cNvPr id="3" name="ilos android 2016-03-22 01-16-5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link="rId2">
                  <p14:trim st="33507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19852" y="1357079"/>
            <a:ext cx="4195581" cy="4195581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71400" y="5951278"/>
            <a:ext cx="672987" cy="67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827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3551583" cy="6858000"/>
          </a:xfrm>
          <a:prstGeom prst="rect">
            <a:avLst/>
          </a:prstGeom>
          <a:solidFill>
            <a:srgbClr val="A4C06B"/>
          </a:solidFill>
          <a:ln>
            <a:solidFill>
              <a:srgbClr val="A4C0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4 CuadroTexto"/>
          <p:cNvSpPr txBox="1"/>
          <p:nvPr/>
        </p:nvSpPr>
        <p:spPr>
          <a:xfrm>
            <a:off x="277872" y="3277440"/>
            <a:ext cx="299583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s-ES" sz="3600" dirty="0">
                <a:solidFill>
                  <a:schemeClr val="bg1"/>
                </a:solidFill>
                <a:latin typeface="Myriad Pro" panose="020B0503030403020204" pitchFamily="34" charset="0"/>
              </a:rPr>
              <a:t>LOS</a:t>
            </a:r>
          </a:p>
          <a:p>
            <a:pPr algn="ctr">
              <a:defRPr/>
            </a:pPr>
            <a:r>
              <a:rPr lang="es-ES" sz="3600" dirty="0">
                <a:solidFill>
                  <a:schemeClr val="bg1"/>
                </a:solidFill>
                <a:latin typeface="Myriad Pro" panose="020B0503030403020204" pitchFamily="34" charset="0"/>
              </a:rPr>
              <a:t>RESULTADOS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213" y="1979932"/>
            <a:ext cx="1153153" cy="1153153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455" y="180521"/>
            <a:ext cx="2372056" cy="6496957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0783" y="1352260"/>
            <a:ext cx="2343477" cy="415348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71400" y="5951278"/>
            <a:ext cx="672987" cy="67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442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0819" y="-95435"/>
            <a:ext cx="10469217" cy="6953435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977" y="1103580"/>
            <a:ext cx="7722866" cy="4462333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1400" y="5951278"/>
            <a:ext cx="672987" cy="67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70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uadroTexto"/>
          <p:cNvSpPr txBox="1"/>
          <p:nvPr/>
        </p:nvSpPr>
        <p:spPr>
          <a:xfrm>
            <a:off x="3430828" y="219144"/>
            <a:ext cx="308924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s-E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ADAM.CG PRO" pitchFamily="50" charset="0"/>
              </a:rPr>
              <a:t>Próximamente…</a:t>
            </a:r>
          </a:p>
        </p:txBody>
      </p:sp>
      <p:sp>
        <p:nvSpPr>
          <p:cNvPr id="9219" name="7 CuadroTexto"/>
          <p:cNvSpPr txBox="1">
            <a:spLocks noChangeArrowheads="1"/>
          </p:cNvSpPr>
          <p:nvPr/>
        </p:nvSpPr>
        <p:spPr bwMode="auto">
          <a:xfrm>
            <a:off x="473075" y="1253296"/>
            <a:ext cx="8121650" cy="1631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s-ES" altLang="es-ES" sz="2000" dirty="0"/>
              <a:t>Funcionalidades en aplicación </a:t>
            </a:r>
            <a:r>
              <a:rPr lang="es-ES" altLang="es-ES" sz="2000" dirty="0" err="1"/>
              <a:t>android</a:t>
            </a:r>
            <a:endParaRPr lang="es-ES" altLang="es-ES" sz="2000" dirty="0"/>
          </a:p>
          <a:p>
            <a:pPr>
              <a:buFont typeface="Arial" panose="020B0604020202020204" pitchFamily="34" charset="0"/>
              <a:buChar char="•"/>
            </a:pPr>
            <a:endParaRPr lang="es-ES" altLang="es-E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s-ES" altLang="es-ES" sz="2000" dirty="0"/>
              <a:t>Motor </a:t>
            </a:r>
            <a:r>
              <a:rPr lang="es-ES" altLang="es-ES" sz="2000" dirty="0" err="1"/>
              <a:t>WebGL</a:t>
            </a:r>
            <a:r>
              <a:rPr lang="es-ES" altLang="es-ES" sz="2000" dirty="0"/>
              <a:t> en navegador</a:t>
            </a:r>
          </a:p>
          <a:p>
            <a:pPr>
              <a:buFont typeface="Arial" panose="020B0604020202020204" pitchFamily="34" charset="0"/>
              <a:buChar char="•"/>
            </a:pPr>
            <a:endParaRPr lang="es-ES" altLang="es-E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s-ES" altLang="es-ES" sz="2000" dirty="0" err="1"/>
              <a:t>Trailer</a:t>
            </a:r>
            <a:r>
              <a:rPr lang="es-ES" altLang="es-ES" sz="2000" dirty="0"/>
              <a:t> de la aplicación</a:t>
            </a:r>
          </a:p>
        </p:txBody>
      </p:sp>
      <p:pic>
        <p:nvPicPr>
          <p:cNvPr id="9220" name="Picture 2" descr="C:\Users\Roxane\Dropbox\4ºCurso\TFG - documentos\hito1\landing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11563"/>
            <a:ext cx="9144000" cy="4357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B0DF1FB0ABEE249ADE30E16273C3A22" ma:contentTypeVersion="" ma:contentTypeDescription="Create a new document." ma:contentTypeScope="" ma:versionID="d325af2a7f67aaa8a86fef00e2dcb9ee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0c74c0161506327ee5415e00062ae04e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BCC08E2-FB17-4452-AD1B-94285A5AB9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5869E7A6-13E1-48B8-BA09-3D4AEC94183B}">
  <ds:schemaRefs>
    <ds:schemaRef ds:uri="http://purl.org/dc/terms/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purl.org/dc/elements/1.1/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2497</TotalTime>
  <Words>119</Words>
  <Application>Microsoft Office PowerPoint</Application>
  <PresentationFormat>Presentación en pantalla (4:3)</PresentationFormat>
  <Paragraphs>44</Paragraphs>
  <Slides>9</Slides>
  <Notes>1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Calibri</vt:lpstr>
      <vt:lpstr>Arial</vt:lpstr>
      <vt:lpstr>ADAM.CG PRO</vt:lpstr>
      <vt:lpstr>Tema de Office</vt:lpstr>
      <vt:lpstr>MIXEET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TechSmith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Vicari Vollmar</dc:creator>
  <cp:lastModifiedBy>Roxanne López van Dooren</cp:lastModifiedBy>
  <cp:revision>51</cp:revision>
  <dcterms:created xsi:type="dcterms:W3CDTF">2013-11-07T16:16:52Z</dcterms:created>
  <dcterms:modified xsi:type="dcterms:W3CDTF">2016-03-22T10:47:02Z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0x0101009B0DF1FB0ABEE249ADE30E16273C3A22</vt:lpwstr>
  </property>
</Properties>
</file>

<file path=docProps/thumbnail.jpeg>
</file>